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3"/>
  </p:normalViewPr>
  <p:slideViewPr>
    <p:cSldViewPr snapToGrid="0" snapToObjects="1">
      <p:cViewPr varScale="1">
        <p:scale>
          <a:sx n="119" d="100"/>
          <a:sy n="119" d="100"/>
        </p:scale>
        <p:origin x="21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58773-1F78-CC4F-8570-99EA19F1D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A7A22-1608-FB4C-8099-08187D2603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F2B3F-F2DB-3C4C-B64E-8C7D39415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702C-2ACE-DD42-A2D3-B0AFF66F7C9D}" type="datetimeFigureOut">
              <a:rPr lang="en-US" smtClean="0"/>
              <a:t>10/3/19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4B941-5C72-B44E-83D8-E5EF7A466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4E1FC-AFB9-7043-9C8A-7428C1319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4EB7-8A2F-9C45-A799-676955D3B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0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B6BBA-1CC8-494F-A47A-D999DC8A2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E05575-CA76-874B-8164-8E61925FF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48704-E074-4648-9954-1A83A8186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702C-2ACE-DD42-A2D3-B0AFF66F7C9D}" type="datetimeFigureOut">
              <a:rPr lang="en-US" smtClean="0"/>
              <a:t>10/3/19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63088-6FA2-3042-B43F-C6A653D25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84CDA-D3FF-A74D-A915-75CD3B80E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4EB7-8A2F-9C45-A799-676955D3B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4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BE1BC3-B28A-274C-B47A-A8D9A33BC8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C8852-2765-044C-B4DE-A020471FC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76ADF-FE1E-6644-B460-286188E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702C-2ACE-DD42-A2D3-B0AFF66F7C9D}" type="datetimeFigureOut">
              <a:rPr lang="en-US" smtClean="0"/>
              <a:t>10/3/19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561E3-B167-5643-96C2-102285816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8CEFF-0365-194C-A0DC-654B7F3B9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4EB7-8A2F-9C45-A799-676955D3B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7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F9FAE-E665-6045-B5AE-29FA755DA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7A45C-C4C6-3647-82FF-523996560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5A109-102C-3342-AAF4-523ACEC0B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702C-2ACE-DD42-A2D3-B0AFF66F7C9D}" type="datetimeFigureOut">
              <a:rPr lang="en-US" smtClean="0"/>
              <a:t>10/3/19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FD833-2B0A-BA4A-BC6C-5A2B57B77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C476A-1889-FF45-A66D-934089C44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4EB7-8A2F-9C45-A799-676955D3B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7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58C8F-2071-6740-AFB1-98C313B44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12F44-8CFA-FC48-B60D-706ED00DD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A1A2A-BA0D-E84D-B7FB-D20174F12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702C-2ACE-DD42-A2D3-B0AFF66F7C9D}" type="datetimeFigureOut">
              <a:rPr lang="en-US" smtClean="0"/>
              <a:t>10/3/19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D04F8-7389-0640-96D2-20E6B8E9B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31949-DE02-254B-8F1D-4E131F2F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4EB7-8A2F-9C45-A799-676955D3B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4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8D607-B202-4A46-B75C-5022A7C20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B9FCB-9896-DE4F-A09B-E55A0C6DD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EC0D7-1F5C-C04D-BD4C-783D578BB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622F6-D576-AC4B-AFC6-4A571BDDF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702C-2ACE-DD42-A2D3-B0AFF66F7C9D}" type="datetimeFigureOut">
              <a:rPr lang="en-US" smtClean="0"/>
              <a:t>10/3/19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499B5-0023-594C-A561-82AA4E338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F4E12A-8F88-8941-BCF4-FACA3E801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4EB7-8A2F-9C45-A799-676955D3B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8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CB8F9-AEBE-3747-ABE6-9E793B06A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A4EB6C-7153-9742-9483-B2A54BBF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5143E4-AFF2-554D-90A9-F3DF51CFA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9E70BE-C391-F64A-B364-23553ACB8A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52BA6D-4482-2B42-A442-500292772A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543D64-CB94-E349-8322-6BB878F0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702C-2ACE-DD42-A2D3-B0AFF66F7C9D}" type="datetimeFigureOut">
              <a:rPr lang="en-US" smtClean="0"/>
              <a:t>10/3/19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09A84D-7BF7-3449-9F7E-E7AA5A3FE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2AAD16-FD2B-A14F-8319-ED8E8FD60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4EB7-8A2F-9C45-A799-676955D3B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0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8FCC9-64B5-5A4F-918D-17001743F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1DA4B-8500-8D4F-A959-EA65C10CD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702C-2ACE-DD42-A2D3-B0AFF66F7C9D}" type="datetimeFigureOut">
              <a:rPr lang="en-US" smtClean="0"/>
              <a:t>10/3/19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8ADDAD-30A7-5742-9112-14F93E096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49A17C-E342-514F-95A5-66DF2542D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4EB7-8A2F-9C45-A799-676955D3B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73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C01F05-E5BC-3845-9853-E406DF20B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702C-2ACE-DD42-A2D3-B0AFF66F7C9D}" type="datetimeFigureOut">
              <a:rPr lang="en-US" smtClean="0"/>
              <a:t>10/3/19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466508-5DA4-AA48-863C-0CFF2CBA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C838B7-C61F-E742-AA82-DA5C4B7A4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4EB7-8A2F-9C45-A799-676955D3B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2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44375-0599-5148-908E-1082AF0CA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BC6D2-037C-AF46-93EC-35B306565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5B68F-5A2A-9C42-A8C6-18B615697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72302-AB7E-B04F-B76C-2507D01AA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702C-2ACE-DD42-A2D3-B0AFF66F7C9D}" type="datetimeFigureOut">
              <a:rPr lang="en-US" smtClean="0"/>
              <a:t>10/3/19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00A7B-F312-5D43-9D8E-338ABAB9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C69E3-9C6E-9648-9125-B69DC9F84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4EB7-8A2F-9C45-A799-676955D3B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5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D8D5A-6E05-AD4D-926D-DE5C7DD5B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9962C8-F6D5-DB41-8134-86582E6B53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B35E0A-017D-8642-9F61-2D5181A71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80072-A709-4746-9C42-A7660115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702C-2ACE-DD42-A2D3-B0AFF66F7C9D}" type="datetimeFigureOut">
              <a:rPr lang="en-US" smtClean="0"/>
              <a:t>10/3/19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39EBF-0436-2D4A-9178-4CCF81D2D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E70712-7BBB-A043-8636-B31E7AA54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4EB7-8A2F-9C45-A799-676955D3B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0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0B40D9-70AA-6B4F-B5F8-DD9ABD59A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44D657-C5D6-E548-ABF3-662BA13BB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CBF87-D902-F84F-BA74-D99FD2599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702C-2ACE-DD42-A2D3-B0AFF66F7C9D}" type="datetimeFigureOut">
              <a:rPr lang="en-US" smtClean="0"/>
              <a:t>10/3/19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814AE-3EEF-5A42-A54A-E272A5782D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CFCEF-9E81-5F41-A3DC-02AC40F44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84EB7-8A2F-9C45-A799-676955D3B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0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ibg.amandalovestoaudit.com/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cademicintegrity.org/fundamental-valu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ZiYre2IH5N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5E7D5-C55C-074A-878E-A16B2DD2AD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Welcome to the </a:t>
            </a:r>
            <a:br>
              <a:rPr lang="en-US" dirty="0"/>
            </a:br>
            <a:r>
              <a:rPr lang="en-US" dirty="0"/>
              <a:t>Academic Integrity Board Game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FC6956-0E8B-4641-BD83-FD394CF19D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49A8B8-5C62-EE4F-9B93-8909E468B5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740" y="6278553"/>
            <a:ext cx="1021260" cy="34815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91D4F44-7AE7-0C42-908A-712BF00C0C94}"/>
              </a:ext>
            </a:extLst>
          </p:cNvPr>
          <p:cNvSpPr/>
          <p:nvPr/>
        </p:nvSpPr>
        <p:spPr>
          <a:xfrm>
            <a:off x="1853900" y="6129465"/>
            <a:ext cx="94308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b="0" i="0" u="none" strike="noStrike" dirty="0">
                <a:solidFill>
                  <a:srgbClr val="444444"/>
                </a:solidFill>
                <a:effectLst/>
                <a:latin typeface="Open Sans"/>
              </a:rPr>
              <a:t>Academic Integrity Board Game by </a:t>
            </a:r>
            <a:r>
              <a:rPr lang="en-AU" sz="1600" b="0" i="0" dirty="0">
                <a:solidFill>
                  <a:srgbClr val="9F9F9F"/>
                </a:solidFill>
                <a:effectLst/>
                <a:latin typeface="Open Sans"/>
                <a:hlinkClick r:id="rId3"/>
              </a:rPr>
              <a:t>Amanda White, Emma Gogolewski, Tyler Key</a:t>
            </a:r>
            <a:r>
              <a:rPr lang="en-AU" sz="1600" b="0" i="0" u="none" strike="noStrike" dirty="0">
                <a:solidFill>
                  <a:srgbClr val="444444"/>
                </a:solidFill>
                <a:effectLst/>
                <a:latin typeface="Open Sans"/>
              </a:rPr>
              <a:t> is licensed under a </a:t>
            </a:r>
            <a:r>
              <a:rPr lang="en-AU" sz="1600" b="0" i="0" dirty="0">
                <a:solidFill>
                  <a:srgbClr val="9F9F9F"/>
                </a:solidFill>
                <a:effectLst/>
                <a:latin typeface="Open Sans"/>
                <a:hlinkClick r:id="rId4"/>
              </a:rPr>
              <a:t>Creative Commons Attribution-NonCommercial-ShareAlike 4.0 International License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034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1675A-5647-1D4E-A963-2F2385E8A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academic integrity?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5402E-23E0-9847-998A-AC6C3A3FD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International Center for Academic Integrity defines academic integrity as a commitment, even in the face of adversity, to six fundamental values: honesty, trust, fairness, respect, responsibility, and courage. From these values flow principles of behavior that enable academic communities to translate ideals to action. </a:t>
            </a:r>
          </a:p>
          <a:p>
            <a:pPr marL="0" indent="0">
              <a:buNone/>
            </a:pPr>
            <a:endParaRPr lang="en-US" dirty="0"/>
          </a:p>
          <a:p>
            <a:pPr marL="914400" lvl="2" indent="0" algn="r">
              <a:buNone/>
            </a:pPr>
            <a:r>
              <a:rPr lang="en-US" dirty="0"/>
              <a:t>Source: </a:t>
            </a:r>
            <a:r>
              <a:rPr lang="en-US" dirty="0">
                <a:hlinkClick r:id="rId2"/>
              </a:rPr>
              <a:t>https://academicintegrity.org/fundamental-values/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B9F76-79FB-A649-93D1-5F5C917E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up your game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55380-08B1-8744-91EA-9D9876E3A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 scenario cards and question cards on the game board</a:t>
            </a:r>
          </a:p>
          <a:p>
            <a:r>
              <a:rPr lang="en-US" dirty="0"/>
              <a:t>Spinner – if your board doesn’t have a spinner attached, as a group, decide on a method to randomly decide your spinner outcome</a:t>
            </a:r>
          </a:p>
          <a:p>
            <a:endParaRPr lang="en-US" dirty="0"/>
          </a:p>
          <a:p>
            <a:r>
              <a:rPr lang="en-US" dirty="0"/>
              <a:t>Watch this instruction video before playing the game</a:t>
            </a:r>
          </a:p>
          <a:p>
            <a:r>
              <a:rPr lang="en-US" dirty="0">
                <a:hlinkClick r:id="rId2"/>
              </a:rPr>
              <a:t>https://youtu.be/ZiYre2IH5No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9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C9B8A-B08C-F94C-87D6-5A11B36D1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game activity – options for educators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E2167-B391-1F4D-B891-2175C8860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Q&amp;A</a:t>
            </a:r>
          </a:p>
          <a:p>
            <a:r>
              <a:rPr lang="en-US" dirty="0"/>
              <a:t>Watching a video from your institution on academic integrity</a:t>
            </a:r>
          </a:p>
          <a:p>
            <a:r>
              <a:rPr lang="en-US" dirty="0"/>
              <a:t>Discussing where to find policies, procedures, resources &amp; in-person assistance at your institution</a:t>
            </a:r>
          </a:p>
          <a:p>
            <a:r>
              <a:rPr lang="en-US" dirty="0"/>
              <a:t>Examining assessment tasks in the subject and any academic integrity pitfalls students should be aware of (e.g. correct referencing)</a:t>
            </a:r>
          </a:p>
        </p:txBody>
      </p:sp>
    </p:spTree>
    <p:extLst>
      <p:ext uri="{BB962C8B-B14F-4D97-AF65-F5344CB8AC3E}">
        <p14:creationId xmlns:p14="http://schemas.microsoft.com/office/powerpoint/2010/main" val="4280371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191</Words>
  <Application>Microsoft Macintosh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Office Theme</vt:lpstr>
      <vt:lpstr>Welcome to the  Academic Integrity Board Game</vt:lpstr>
      <vt:lpstr>What is academic integrity?</vt:lpstr>
      <vt:lpstr>Set up your game board</vt:lpstr>
      <vt:lpstr>Post game activity – options for educators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 Academic Integrity Board Game</dc:title>
  <dc:creator>Amanda White</dc:creator>
  <cp:lastModifiedBy>Amanda White</cp:lastModifiedBy>
  <cp:revision>1</cp:revision>
  <dcterms:created xsi:type="dcterms:W3CDTF">2019-10-02T23:55:29Z</dcterms:created>
  <dcterms:modified xsi:type="dcterms:W3CDTF">2019-10-03T00:08:58Z</dcterms:modified>
</cp:coreProperties>
</file>